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5" r:id="rId10"/>
    <p:sldId id="261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21965B-53A0-BA74-68CF-15F18DE80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99BE5FD-774B-A330-B987-C025C1F8B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F8324-4375-2AC8-060B-45B8148D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0B9DED2-42CA-168A-5651-19463B03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A437EF3-49B1-B5F9-49A8-F9F9446A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46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51387B-29F5-0C2E-37B4-3B049C6F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F824AD-F3A3-3097-5CD0-99218B506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0BA7BC6-A21E-11CF-87E4-A3FC8CA5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7422AB-F463-A940-F2F1-066F3C8E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4DC773-CC8E-8730-8AEF-FA2B0E7C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299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3B388DB-F99A-D5EC-81B2-80C972469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87A61FF-CAED-B139-CD99-F2AE29F9F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B9E5614-58E2-0894-9951-0C6A4B89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8910F-8276-79E0-104D-B85CD5C0D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6A2793-71BC-1DFC-DFD5-08665090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E9821E-4356-DD98-2DB8-E46397C2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2F1532-880D-7E1A-1E4D-CB9F9BF0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E3C4596-66FB-FA0B-63C2-1AD57E71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BB33D2-B4D2-3129-35B4-4EB8EA74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861AE0E-D4FE-08A5-695D-8CF60E2F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52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93B333-DB10-CB38-ED33-D8AD6274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65357E-8C19-DE8E-1F0A-A1F88D76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E4B334-E930-4D99-60A9-D5F2BA83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75355E9-2FB3-3A0E-62A4-248983C8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F4C73C4-9A55-4700-A09A-088009DE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81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E221B0-8CBA-B3DB-C307-327AD04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7B8EB7-5F2D-726E-EBB4-CF9D6D22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B4EE23B-A861-222F-0F2F-1B32D441D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812F30F-312D-5FE8-BB68-B8E96A6D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A59BD35-DE47-5268-EBB4-4814B262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ED21755-332F-A4F2-C46F-BA9939F7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86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CF63F9-CFB3-B9D4-DC12-974818A3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03032DD-4AA8-97FA-F337-488EBEFFA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4630921-CAE9-5DD4-7195-95E232C02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4E04E5F-FE47-C06A-356D-1F4834685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698300-922C-3169-3770-8E1CE6D45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1CABAA3-92F5-6BE6-4E4E-B67DD4A0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BE7BB56-9218-E371-C42D-898FAD40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1F2E7A6-F224-0559-590F-BB52D3F0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27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00969B-33CC-F90C-47AE-13E7EFB0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A577411-01F6-A929-BCB5-170B1410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D792A99-2EFF-3117-145C-195F855D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681986-9911-7C1F-FF23-C5CA17EA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734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D93BA07-98BA-674C-D1E4-AD4FEA56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570E656-3C83-7677-63B2-7E4D03D3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05FB240-E125-D026-B2BC-ED5D57B9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9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DBD830-79F7-8016-D512-8FBFACBC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522809-43CD-C00D-A938-074ACC05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AD84FDE-551C-ADD7-D242-7290E04F8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687F370-3DA2-3EAB-DA28-C257150A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49037D-5A79-1D4E-E579-033EEB7A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D62A60A-71D0-10A5-0DE6-23432190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465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C304B6-23E0-0DF2-EC37-B5E808B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C447569-4F54-94F8-3502-1CAB314FC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F3EEBAC-BA3E-6DF3-30D3-141983D60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77C46E3-D2EE-F597-D36C-5EE73247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6E4F928-CDC4-5031-65BA-48CC00A8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A5EB301-B24B-EDD5-35F9-C0E156E3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781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8A29E7C-5BB5-EC3E-2A4E-E1C9A92F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17CE3DD-202B-E397-2EC8-0AB048C7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B3682C-4B3D-F486-4C18-283474AE4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6FEA-BEA1-4EE5-88E1-C0E5C6980487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A6D47E-0E2D-D5F3-23B7-E024C7323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DB8149-549B-295A-4564-79E74E806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587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7.png"/><Relationship Id="rId4" Type="http://schemas.microsoft.com/office/2017/06/relationships/model3d" Target="../media/model3d4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7.glb"/><Relationship Id="rId7" Type="http://schemas.microsoft.com/office/2017/06/relationships/model3d" Target="../media/model3d9.glb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17/06/relationships/model3d" Target="../media/model3d11.glb"/><Relationship Id="rId5" Type="http://schemas.microsoft.com/office/2017/06/relationships/model3d" Target="../media/model3d8.glb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17/06/relationships/model3d" Target="../media/model3d10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7.png"/><Relationship Id="rId4" Type="http://schemas.microsoft.com/office/2017/06/relationships/model3d" Target="../media/model3d4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2FD8E9-1FDA-A4D9-6449-9C2CDA81E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BLOB BEAM 2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511BABD-3B7E-40C1-69FB-9C79EC4DB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Pavlína Kulhavá, Tomáš </a:t>
            </a:r>
            <a:r>
              <a:rPr lang="cs-CZ" dirty="0" err="1"/>
              <a:t>Guzma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5A3C2A-3A91-71EB-30D8-7F087DBA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71" y="4264759"/>
            <a:ext cx="40010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908904-C5B5-39EB-E5C1-31EAE527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hraní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804F7C-D523-7A99-3064-CBAA7C85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810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9519F-F41C-7559-5F21-D63E75B1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8881" cy="1325563"/>
          </a:xfrm>
        </p:spPr>
        <p:txBody>
          <a:bodyPr/>
          <a:lstStyle/>
          <a:p>
            <a:r>
              <a:rPr lang="cs-CZ" dirty="0" err="1"/>
              <a:t>Blob</a:t>
            </a:r>
            <a:r>
              <a:rPr lang="cs-CZ" dirty="0"/>
              <a:t> </a:t>
            </a:r>
            <a:r>
              <a:rPr lang="cs-CZ" dirty="0" err="1"/>
              <a:t>beam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Tohle je </a:t>
            </a:r>
            <a:r>
              <a:rPr lang="cs-CZ" dirty="0" err="1"/>
              <a:t>Blob</a:t>
            </a:r>
            <a:r>
              <a:rPr lang="cs-CZ" dirty="0"/>
              <a:t> </a:t>
            </a:r>
            <a:r>
              <a:rPr lang="cs-CZ" dirty="0" err="1"/>
              <a:t>Beam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Pohybuje se po mapě a umí skákat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Jeho cílem je dostat se do dalšího levelu za co nejkratší dobu a neumřít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Má taky vlastní animace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48608A1-F14B-B4D1-C810-4FDDB10A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47" y="1515762"/>
            <a:ext cx="2699078" cy="22000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52C0291E-B853-7C30-164A-7FEF6080C6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3972612"/>
                  </p:ext>
                </p:extLst>
              </p:nvPr>
            </p:nvGraphicFramePr>
            <p:xfrm>
              <a:off x="155222" y="3429000"/>
              <a:ext cx="3047832" cy="22862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47832" cy="2286271"/>
                    </a:xfrm>
                    <a:prstGeom prst="rect">
                      <a:avLst/>
                    </a:prstGeom>
                  </am3d:spPr>
                  <am3d:camera>
                    <am3d:pos x="0" y="0" z="649183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645" d="1000000"/>
                    <am3d:preTrans dx="-151171" dy="-10147790" dz="56933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4029" ay="-574593" az="-10722012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85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52C0291E-B853-7C30-164A-7FEF6080C6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22" y="3429000"/>
                <a:ext cx="3047832" cy="228627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2D7E3FE0-E9BE-D4D4-3AB2-9DEAF4C0B8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4691545"/>
                  </p:ext>
                </p:extLst>
              </p:nvPr>
            </p:nvGraphicFramePr>
            <p:xfrm>
              <a:off x="3083370" y="3648342"/>
              <a:ext cx="2501964" cy="18475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01964" cy="1847586"/>
                    </a:xfrm>
                    <a:prstGeom prst="rect">
                      <a:avLst/>
                    </a:prstGeom>
                  </am3d:spPr>
                  <am3d:camera>
                    <am3d:pos x="0" y="0" z="65478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070" d="1000000"/>
                    <am3d:preTrans dx="376592" dy="-10814404" dz="2834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382872" ay="44845" az="10794524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986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2D7E3FE0-E9BE-D4D4-3AB2-9DEAF4C0B8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370" y="3648342"/>
                <a:ext cx="2501964" cy="18475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Chillovat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9CBAFB39-1EFC-2C1F-0984-2396B4ECAE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177706"/>
                  </p:ext>
                </p:extLst>
              </p:nvPr>
            </p:nvGraphicFramePr>
            <p:xfrm>
              <a:off x="5966701" y="3583458"/>
              <a:ext cx="2851888" cy="200421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851888" cy="2004211"/>
                    </a:xfrm>
                    <a:prstGeom prst="rect">
                      <a:avLst/>
                    </a:prstGeom>
                  </am3d:spPr>
                  <am3d:camera>
                    <am3d:pos x="0" y="0" z="64801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127" d="1000000"/>
                    <am3d:preTrans dx="81306" dy="-10856826" dz="-25031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81233" ay="-131252" az="10799285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56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9CBAFB39-1EFC-2C1F-0984-2396B4ECA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6701" y="3583458"/>
                <a:ext cx="2851888" cy="200421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7109063" y="5587670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Skákat</a:t>
            </a:r>
          </a:p>
        </p:txBody>
      </p:sp>
    </p:spTree>
    <p:extLst>
      <p:ext uri="{BB962C8B-B14F-4D97-AF65-F5344CB8AC3E}">
        <p14:creationId xmlns:p14="http://schemas.microsoft.com/office/powerpoint/2010/main" val="13120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9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Tohle je Stone </a:t>
            </a:r>
            <a:r>
              <a:rPr lang="cs-CZ" dirty="0" err="1"/>
              <a:t>Head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 to nepřítel už od pohledu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Umí chodit, útočit a utíkat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Zbabělec, začne utíkat po prvním hitu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zabití potřebuje dostat údery dva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Taktéž má vlastní animace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Útočit/Utíkat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7109063" y="5587670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Neumí skákat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Nepřátelé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7E6499CB-DAF3-659C-4E83-E60D06BF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89" y="1316809"/>
            <a:ext cx="2480808" cy="2331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743050"/>
                  </p:ext>
                </p:extLst>
              </p:nvPr>
            </p:nvGraphicFramePr>
            <p:xfrm>
              <a:off x="3482727" y="3539464"/>
              <a:ext cx="1978589" cy="22833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8589" cy="2283316"/>
                    </a:xfrm>
                    <a:prstGeom prst="rect">
                      <a:avLst/>
                    </a:prstGeom>
                  </am3d:spPr>
                  <am3d:camera>
                    <am3d:pos x="0" y="0" z="75806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83" d="1000000"/>
                    <am3d:preTrans dx="-444760" dy="-13267811" dz="1112240"/>
                    <am3d:scale>
                      <am3d:sx n="1000000" d="1000000"/>
                      <am3d:sy n="1000000" d="1000000"/>
                      <am3d:sz n="1000000" d="1000000"/>
                    </am3d:scale>
                    <am3d:rot ax="7759373" ay="4828151" az="778282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829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727" y="3539464"/>
                <a:ext cx="1978589" cy="2283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153598"/>
                  </p:ext>
                </p:extLst>
              </p:nvPr>
            </p:nvGraphicFramePr>
            <p:xfrm>
              <a:off x="945007" y="3429000"/>
              <a:ext cx="1551538" cy="24309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51538" cy="2430963"/>
                    </a:xfrm>
                    <a:prstGeom prst="rect">
                      <a:avLst/>
                    </a:prstGeom>
                  </am3d:spPr>
                  <am3d:camera>
                    <am3d:pos x="0" y="0" z="607228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8777" d="1000000"/>
                    <am3d:preTrans dx="78930" dy="-16617500" dz="812386"/>
                    <am3d:scale>
                      <am3d:sx n="1000000" d="1000000"/>
                      <am3d:sy n="1000000" d="1000000"/>
                      <am3d:sz n="1000000" d="1000000"/>
                    </am3d:scale>
                    <am3d:rot ax="2621525" ay="-4883271" az="-2602059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726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07" y="3429000"/>
                <a:ext cx="1551538" cy="2430963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Obrázek 19">
            <a:extLst>
              <a:ext uri="{FF2B5EF4-FFF2-40B4-BE49-F238E27FC236}">
                <a16:creationId xmlns:a16="http://schemas.microsoft.com/office/drawing/2014/main" id="{7FEB70DF-CFE4-D942-9843-A12CB3A8F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98" y="4028658"/>
            <a:ext cx="1599648" cy="1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3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Nebezpečný jehlan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Při doteku jasná smrt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Dodává úrovni obtížnost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 err="1"/>
              <a:t>Spike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FF97193-AD7B-8526-4035-EF2A0436B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1394864"/>
                  </p:ext>
                </p:extLst>
              </p:nvPr>
            </p:nvGraphicFramePr>
            <p:xfrm>
              <a:off x="5755151" y="690868"/>
              <a:ext cx="2166727" cy="33261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6727" cy="332611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64374" ay="-1306213" az="-44662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43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FF97193-AD7B-8526-4035-EF2A0436B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5151" y="690868"/>
                <a:ext cx="2166727" cy="3326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8BF47B-20E0-6AC1-2BB8-A4DB907DF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22368"/>
                  </p:ext>
                </p:extLst>
              </p:nvPr>
            </p:nvGraphicFramePr>
            <p:xfrm>
              <a:off x="1486525" y="2640890"/>
              <a:ext cx="2447446" cy="27521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7446" cy="275218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08575" ay="42776" az="3725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8BF47B-20E0-6AC1-2BB8-A4DB907DF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525" y="2640890"/>
                <a:ext cx="2447446" cy="27521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47352" y="1416094"/>
            <a:ext cx="532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Použity k domodelování světa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Stromy náhodná generace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Dřevěné boxy, Minecraft Boxy a jiné tvary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452936" y="5597092"/>
            <a:ext cx="180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Základní stavební</a:t>
            </a:r>
          </a:p>
          <a:p>
            <a:pPr algn="ctr"/>
            <a:r>
              <a:rPr lang="cs-CZ" dirty="0"/>
              <a:t>Boxy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787336" y="5735591"/>
            <a:ext cx="75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Strom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5460334" y="5735591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Finish</a:t>
            </a:r>
            <a:r>
              <a:rPr lang="cs-CZ" dirty="0"/>
              <a:t> (Cílová) vlajka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Ostatní objekty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601331-0ABA-A771-8717-543AF4E4E1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8144697"/>
                  </p:ext>
                </p:extLst>
              </p:nvPr>
            </p:nvGraphicFramePr>
            <p:xfrm>
              <a:off x="5460334" y="3008420"/>
              <a:ext cx="1419706" cy="2727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9706" cy="2727171"/>
                    </a:xfrm>
                    <a:prstGeom prst="rect">
                      <a:avLst/>
                    </a:prstGeom>
                  </am3d:spPr>
                  <am3d:camera>
                    <am3d:pos x="0" y="0" z="526887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-8141111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86901" ay="-219099" az="-107472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20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601331-0ABA-A771-8717-543AF4E4E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334" y="3008420"/>
                <a:ext cx="1419706" cy="272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B7514120-CCF4-9550-3747-0B84A9A73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677248"/>
                  </p:ext>
                </p:extLst>
              </p:nvPr>
            </p:nvGraphicFramePr>
            <p:xfrm>
              <a:off x="533031" y="2821867"/>
              <a:ext cx="2742989" cy="11996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42989" cy="1199682"/>
                    </a:xfrm>
                    <a:prstGeom prst="rect">
                      <a:avLst/>
                    </a:prstGeom>
                  </am3d:spPr>
                  <am3d:camera>
                    <am3d:pos x="0" y="0" z="48722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000" d="1000000"/>
                    <am3d:preTrans dx="0" dy="-22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7859" ay="-2983025" az="-11813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44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B7514120-CCF4-9550-3747-0B84A9A73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031" y="2821867"/>
                <a:ext cx="2742989" cy="1199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40797D-8694-A2AD-09D4-5AB41571AD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379799"/>
                  </p:ext>
                </p:extLst>
              </p:nvPr>
            </p:nvGraphicFramePr>
            <p:xfrm>
              <a:off x="3075255" y="2780311"/>
              <a:ext cx="2174176" cy="232694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74176" cy="2326940"/>
                    </a:xfrm>
                    <a:prstGeom prst="rect">
                      <a:avLst/>
                    </a:prstGeom>
                  </am3d:spPr>
                  <am3d:camera>
                    <am3d:pos x="0" y="0" z="74203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210" d="1000000"/>
                    <am3d:preTrans dx="-19308" dy="-17819014" dz="-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6775" ay="-468690" az="-7717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625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04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40797D-8694-A2AD-09D4-5AB41571AD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5255" y="2780311"/>
                <a:ext cx="2174176" cy="232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58B039A-5570-0ADA-8FAF-9D234F9BF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6655073"/>
                  </p:ext>
                </p:extLst>
              </p:nvPr>
            </p:nvGraphicFramePr>
            <p:xfrm>
              <a:off x="9119810" y="2932718"/>
              <a:ext cx="2428764" cy="248044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28764" cy="248044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975816" ay="-1252351" az="-13628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619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58B039A-5570-0ADA-8FAF-9D234F9BF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19810" y="2932718"/>
                <a:ext cx="2428764" cy="2480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9AA6598-800A-C618-604F-89F267865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3153601"/>
                  </p:ext>
                </p:extLst>
              </p:nvPr>
            </p:nvGraphicFramePr>
            <p:xfrm>
              <a:off x="643426" y="4085175"/>
              <a:ext cx="1419706" cy="14482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19706" cy="144829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20740" ay="-1309741" az="-152766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279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9AA6598-800A-C618-604F-89F267865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3426" y="4085175"/>
                <a:ext cx="1419706" cy="144829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ovéPole 16">
            <a:extLst>
              <a:ext uri="{FF2B5EF4-FFF2-40B4-BE49-F238E27FC236}">
                <a16:creationId xmlns:a16="http://schemas.microsoft.com/office/drawing/2014/main" id="{98E61E4A-2751-7914-3FEB-58C6AB9C8150}"/>
              </a:ext>
            </a:extLst>
          </p:cNvPr>
          <p:cNvSpPr txBox="1"/>
          <p:nvPr/>
        </p:nvSpPr>
        <p:spPr>
          <a:xfrm>
            <a:off x="9943070" y="5735591"/>
            <a:ext cx="134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Dřevěný box</a:t>
            </a:r>
          </a:p>
        </p:txBody>
      </p:sp>
    </p:spTree>
    <p:extLst>
      <p:ext uri="{BB962C8B-B14F-4D97-AF65-F5344CB8AC3E}">
        <p14:creationId xmlns:p14="http://schemas.microsoft.com/office/powerpoint/2010/main" val="18890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62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Pohled na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Od určitého bodu hráč donucen jít nahoru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Když spadne z vyššího místa == smrt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Není omezován přes, obejít může najít nejkratší cestu k </a:t>
            </a:r>
            <a:r>
              <a:rPr lang="cs-CZ" dirty="0" err="1"/>
              <a:t>cíly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Útočit/Utíkat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7109063" y="5587670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Neumí skákat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Level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7E6499CB-DAF3-659C-4E83-E60D06BF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89" y="1316809"/>
            <a:ext cx="2480808" cy="2331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2727" y="3539464"/>
              <a:ext cx="1978589" cy="22833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8589" cy="2283316"/>
                    </a:xfrm>
                    <a:prstGeom prst="rect">
                      <a:avLst/>
                    </a:prstGeom>
                  </am3d:spPr>
                  <am3d:camera>
                    <am3d:pos x="0" y="0" z="75806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83" d="1000000"/>
                    <am3d:preTrans dx="-444760" dy="-13267811" dz="1112240"/>
                    <am3d:scale>
                      <am3d:sx n="1000000" d="1000000"/>
                      <am3d:sy n="1000000" d="1000000"/>
                      <am3d:sz n="1000000" d="1000000"/>
                    </am3d:scale>
                    <am3d:rot ax="7759373" ay="4828151" az="778282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829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727" y="3539464"/>
                <a:ext cx="1978589" cy="2283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007" y="3429000"/>
              <a:ext cx="1551538" cy="24309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51538" cy="2430963"/>
                    </a:xfrm>
                    <a:prstGeom prst="rect">
                      <a:avLst/>
                    </a:prstGeom>
                  </am3d:spPr>
                  <am3d:camera>
                    <am3d:pos x="0" y="0" z="607228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8777" d="1000000"/>
                    <am3d:preTrans dx="78930" dy="-16617500" dz="812386"/>
                    <am3d:scale>
                      <am3d:sx n="1000000" d="1000000"/>
                      <am3d:sy n="1000000" d="1000000"/>
                      <am3d:sz n="1000000" d="1000000"/>
                    </am3d:scale>
                    <am3d:rot ax="2621525" ay="-4883271" az="-2602059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726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07" y="3429000"/>
                <a:ext cx="1551538" cy="2430963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Obrázek 19">
            <a:extLst>
              <a:ext uri="{FF2B5EF4-FFF2-40B4-BE49-F238E27FC236}">
                <a16:creationId xmlns:a16="http://schemas.microsoft.com/office/drawing/2014/main" id="{7FEB70DF-CFE4-D942-9843-A12CB3A8F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98" y="4028658"/>
            <a:ext cx="1599648" cy="14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3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Originální soundtrack ve smyčce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Několika sekundová smyčka vycházející ze soundtracku prvního dílu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Rychlá a veselá jako podkres celého zážitku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Soundtrack</a:t>
            </a:r>
          </a:p>
        </p:txBody>
      </p:sp>
    </p:spTree>
    <p:extLst>
      <p:ext uri="{BB962C8B-B14F-4D97-AF65-F5344CB8AC3E}">
        <p14:creationId xmlns:p14="http://schemas.microsoft.com/office/powerpoint/2010/main" val="69912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Lokální Leader </a:t>
            </a:r>
            <a:r>
              <a:rPr lang="cs-CZ" dirty="0" err="1"/>
              <a:t>Board</a:t>
            </a:r>
            <a:r>
              <a:rPr lang="cs-CZ" dirty="0"/>
              <a:t> pro hráče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Ukládá první tři nejrychlejší časy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Pomocí </a:t>
            </a:r>
            <a:r>
              <a:rPr lang="cs-CZ" dirty="0" err="1"/>
              <a:t>PlayerPref</a:t>
            </a:r>
            <a:r>
              <a:rPr lang="cs-CZ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Funkce vymazat časy a začít od začátku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Leader </a:t>
            </a:r>
            <a:r>
              <a:rPr lang="cs-CZ" dirty="0" err="1"/>
              <a:t>Board</a:t>
            </a:r>
            <a:endParaRPr lang="cs-CZ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C1BA3D8C-D7E0-A871-E5F3-67961CC59468}"/>
              </a:ext>
            </a:extLst>
          </p:cNvPr>
          <p:cNvSpPr txBox="1"/>
          <p:nvPr/>
        </p:nvSpPr>
        <p:spPr>
          <a:xfrm>
            <a:off x="3286897" y="3204519"/>
            <a:ext cx="242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Přidat obrázky Leader </a:t>
            </a:r>
            <a:r>
              <a:rPr lang="cs-CZ" dirty="0" err="1"/>
              <a:t>Boardu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9396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Muž a žena = Inkluzivní tým splňující normy EU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Kdo za to může?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874CEA-5B81-510F-7106-45A5683AA6A6}"/>
              </a:ext>
            </a:extLst>
          </p:cNvPr>
          <p:cNvSpPr txBox="1"/>
          <p:nvPr/>
        </p:nvSpPr>
        <p:spPr>
          <a:xfrm>
            <a:off x="1037967" y="2162092"/>
            <a:ext cx="4547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TOMÁŠ GUZMA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Hlavní funkcionalita hry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Dolaďování detailů a stěžování 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Návrh </a:t>
            </a:r>
            <a:r>
              <a:rPr lang="cs-CZ" dirty="0" err="1"/>
              <a:t>Main</a:t>
            </a:r>
            <a:r>
              <a:rPr lang="cs-CZ" dirty="0"/>
              <a:t> Menu a Victory </a:t>
            </a:r>
            <a:r>
              <a:rPr lang="cs-CZ" dirty="0" err="1"/>
              <a:t>Scene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Základní </a:t>
            </a:r>
            <a:r>
              <a:rPr lang="cs-CZ" dirty="0" err="1"/>
              <a:t>kontrolery</a:t>
            </a:r>
            <a:r>
              <a:rPr lang="cs-CZ" dirty="0"/>
              <a:t> ve hře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1F50D78-754B-F4A2-4846-F5E3A3AF6C7F}"/>
              </a:ext>
            </a:extLst>
          </p:cNvPr>
          <p:cNvSpPr txBox="1"/>
          <p:nvPr/>
        </p:nvSpPr>
        <p:spPr>
          <a:xfrm>
            <a:off x="5362832" y="2162092"/>
            <a:ext cx="532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PAVLÍNA KULHAVÁ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Hlavní grafický návrh všech objektů ve hře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Animování, </a:t>
            </a:r>
            <a:r>
              <a:rPr lang="cs-CZ" dirty="0" err="1"/>
              <a:t>animator</a:t>
            </a:r>
            <a:r>
              <a:rPr lang="cs-CZ" dirty="0"/>
              <a:t> </a:t>
            </a:r>
            <a:r>
              <a:rPr lang="cs-CZ" dirty="0" err="1"/>
              <a:t>Controlleru</a:t>
            </a:r>
            <a:r>
              <a:rPr lang="cs-CZ" dirty="0"/>
              <a:t> a testování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Nástřel levelu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Leader </a:t>
            </a:r>
            <a:r>
              <a:rPr lang="cs-CZ" dirty="0" err="1"/>
              <a:t>Board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9C81531-2C5D-63AE-9259-3359CE2618FF}"/>
              </a:ext>
            </a:extLst>
          </p:cNvPr>
          <p:cNvSpPr txBox="1"/>
          <p:nvPr/>
        </p:nvSpPr>
        <p:spPr>
          <a:xfrm>
            <a:off x="3838831" y="4193416"/>
            <a:ext cx="37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„Chceme projít, pls.“</a:t>
            </a:r>
          </a:p>
        </p:txBody>
      </p:sp>
    </p:spTree>
    <p:extLst>
      <p:ext uri="{BB962C8B-B14F-4D97-AF65-F5344CB8AC3E}">
        <p14:creationId xmlns:p14="http://schemas.microsoft.com/office/powerpoint/2010/main" val="118088624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265</Words>
  <Application>Microsoft Office PowerPoint</Application>
  <PresentationFormat>Širokoúhlá obrazovka</PresentationFormat>
  <Paragraphs>67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Motiv Office</vt:lpstr>
      <vt:lpstr>BLOB BEAM 2</vt:lpstr>
      <vt:lpstr>Blob beam</vt:lpstr>
      <vt:lpstr>Nepřátelé</vt:lpstr>
      <vt:lpstr>Spike</vt:lpstr>
      <vt:lpstr>Ostatní objekty</vt:lpstr>
      <vt:lpstr>Level</vt:lpstr>
      <vt:lpstr>Soundtrack</vt:lpstr>
      <vt:lpstr>Leader Board</vt:lpstr>
      <vt:lpstr>Kdo za to může?</vt:lpstr>
      <vt:lpstr>Ukázka hraní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BLOB BEAM 2</dc:title>
  <dc:creator>Pavlina Kulhava</dc:creator>
  <cp:lastModifiedBy>Pavlina Kulhava</cp:lastModifiedBy>
  <cp:revision>7</cp:revision>
  <dcterms:created xsi:type="dcterms:W3CDTF">2024-01-21T10:56:45Z</dcterms:created>
  <dcterms:modified xsi:type="dcterms:W3CDTF">2024-01-21T12:07:20Z</dcterms:modified>
</cp:coreProperties>
</file>